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6a2790b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06a2790b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0fda10745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0fda10745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6fa3c898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6fa3c89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fda10745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0fda10745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fda10745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0fda10745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fda1074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0fda1074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6a2790b98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06a2790b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fda10745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fda10745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fda1074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fda1074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fda1074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fda1074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6a2790b98_0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6a2790b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Progress Report:</a:t>
            </a:r>
            <a:br>
              <a:rPr lang="en">
                <a:solidFill>
                  <a:schemeClr val="dk2"/>
                </a:solidFill>
              </a:rPr>
            </a:br>
            <a:r>
              <a:rPr lang="en">
                <a:solidFill>
                  <a:schemeClr val="dk2"/>
                </a:solidFill>
              </a:rPr>
              <a:t>Nakuja N3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AIRFRAME TEAM  • 02.22.2023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602992" y="201150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 alignment jig </a:t>
            </a:r>
            <a:r>
              <a:rPr lang="en"/>
              <a:t>design on fusion 360</a:t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229850" y="4295850"/>
            <a:ext cx="8534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Blast deflector material→ The engine exhaust expected to reach 1600℃. 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Stainless steel Grade 430 can withstand upto 1500℃.</a:t>
            </a:r>
            <a:r>
              <a:rPr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Refractory material to be applied on surface.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" y="594750"/>
            <a:ext cx="4058474" cy="28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325" y="2206350"/>
            <a:ext cx="4918075" cy="26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152400" y="4453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size Height=265mm, Width=280mm, t= 2cm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97947" cy="3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350" y="2253356"/>
            <a:ext cx="4497949" cy="182496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746900" y="1733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Weight Estimates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Attention areas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Finalise on optimization fabrication of the fibreglass airframe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2</a:t>
            </a:r>
            <a:endParaRPr b="1" sz="21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Redesign of the launch pad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Re-adjustments of the avionics bay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Avionics bay -&gt; needs a bit re adjustments to fit the new battery.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25" y="626525"/>
            <a:ext cx="5383425" cy="27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2900" y="152400"/>
            <a:ext cx="22937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Goals for next week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867650" y="465625"/>
            <a:ext cx="3837000" cy="45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Times New Roman"/>
                <a:ea typeface="Times New Roman"/>
                <a:cs typeface="Times New Roman"/>
                <a:sym typeface="Times New Roman"/>
              </a:rPr>
              <a:t>Expected delivery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March 4th,2023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Fabrication of the 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airframe</a:t>
            </a: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(Aluminum)#20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Finalise on optimisation of rocket parameters#6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" sz="2000">
                <a:latin typeface="Times New Roman"/>
                <a:ea typeface="Times New Roman"/>
                <a:cs typeface="Times New Roman"/>
                <a:sym typeface="Times New Roman"/>
              </a:rPr>
              <a:t>Redesign of the launch pad#23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731300" y="173525"/>
            <a:ext cx="4045200" cy="4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Recent progress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Fabrication of the airframe(Fiberglass)#20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Revision of the parameters#6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Design of the fin alignment jig#23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Yet to be finalised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Procurement of fibreglass material and Aluminum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Redesign of the launch rod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415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Progress - Fabrication of the fibreglass airframe#20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Accomplishment 1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We begun training on how to fabricate the fibreglass airframe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first attempt was somewhat a success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do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Improve on the fabrication techniques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Adapt a paint brush instead of a roller during fabrication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Fibreglass fabrication take one:)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34566" cy="39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075" y="152400"/>
            <a:ext cx="2881375" cy="4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2342450" y="5041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Progress - Revision of parameters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2485553" y="1444650"/>
            <a:ext cx="6437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On-going</a:t>
            </a:r>
            <a:endParaRPr b="1"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revision of parameters is still ongoing.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We optimized the rocket parameters from the open rocket software generated excel sheets.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variation vs the altitude.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6425" cy="39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25" y="152400"/>
            <a:ext cx="2809807" cy="3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variation vs the altitude..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6425" cy="332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25" y="152400"/>
            <a:ext cx="2969123" cy="3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 variation vs the altitude..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36426" cy="338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225" y="152400"/>
            <a:ext cx="3150374" cy="38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012000" y="1339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Progress - Design of the fin alignment jig#23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1451150" y="1124300"/>
            <a:ext cx="7443300" cy="38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The proposed idea of the fin alignment jig was worked on this week.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Good progress has been made so far and the design is done.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➔"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Purpose: To align the fins 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orthogonally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to the body tube.This will contribute to the aerodynamics of the rocket during launch.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